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96" r:id="rId7"/>
    <p:sldId id="262" r:id="rId8"/>
    <p:sldId id="263" r:id="rId9"/>
    <p:sldId id="264" r:id="rId10"/>
    <p:sldId id="265" r:id="rId11"/>
    <p:sldId id="269" r:id="rId12"/>
    <p:sldId id="299" r:id="rId13"/>
    <p:sldId id="270" r:id="rId14"/>
    <p:sldId id="330" r:id="rId15"/>
    <p:sldId id="271" r:id="rId16"/>
    <p:sldId id="276" r:id="rId17"/>
    <p:sldId id="285" r:id="rId18"/>
    <p:sldId id="301" r:id="rId19"/>
    <p:sldId id="300" r:id="rId20"/>
    <p:sldId id="347" r:id="rId21"/>
    <p:sldId id="305" r:id="rId22"/>
    <p:sldId id="307" r:id="rId23"/>
    <p:sldId id="308" r:id="rId24"/>
    <p:sldId id="309" r:id="rId25"/>
    <p:sldId id="310" r:id="rId26"/>
    <p:sldId id="312" r:id="rId27"/>
    <p:sldId id="322" r:id="rId28"/>
    <p:sldId id="323" r:id="rId29"/>
    <p:sldId id="329" r:id="rId30"/>
    <p:sldId id="331" r:id="rId31"/>
    <p:sldId id="343" r:id="rId32"/>
    <p:sldId id="344" r:id="rId33"/>
    <p:sldId id="345" r:id="rId34"/>
    <p:sldId id="346" r:id="rId35"/>
    <p:sldId id="328" r:id="rId36"/>
    <p:sldId id="26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75" d="100"/>
          <a:sy n="75" d="100"/>
        </p:scale>
        <p:origin x="-1362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Лыжный спелеопоиск по хребту Салджар (Центральный Алтай)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2-9 января 2016 г.</a:t>
            </a:r>
            <a:endParaRPr lang="en-GB" dirty="0"/>
          </a:p>
        </p:txBody>
      </p:sp>
      <p:pic>
        <p:nvPicPr>
          <p:cNvPr id="3076" name="Picture 4" descr="http://cs616327.vk.me/v616327230/a5db/WWr4qGS3lJ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8600"/>
            <a:ext cx="1152580" cy="118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29410" y="5791200"/>
            <a:ext cx="1843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к.с. </a:t>
            </a:r>
          </a:p>
          <a:p>
            <a:r>
              <a:rPr lang="ru-RU" dirty="0" smtClean="0"/>
              <a:t>Рук. Ватник Илья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6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16903"/>
          <a:stretch/>
        </p:blipFill>
        <p:spPr>
          <a:xfrm>
            <a:off x="6960801" y="2979277"/>
            <a:ext cx="2172313" cy="2602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t="15270" r="12601"/>
          <a:stretch/>
        </p:blipFill>
        <p:spPr>
          <a:xfrm>
            <a:off x="1598543" y="4213509"/>
            <a:ext cx="1755245" cy="2644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8" t="27175" r="5526"/>
          <a:stretch/>
        </p:blipFill>
        <p:spPr>
          <a:xfrm>
            <a:off x="721754" y="791085"/>
            <a:ext cx="2580902" cy="2537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ru-RU" dirty="0" smtClean="0"/>
              <a:t>Команда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" r="9173"/>
          <a:stretch/>
        </p:blipFill>
        <p:spPr>
          <a:xfrm>
            <a:off x="-31245" y="2807096"/>
            <a:ext cx="1796336" cy="2477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r="4762"/>
          <a:stretch/>
        </p:blipFill>
        <p:spPr>
          <a:xfrm>
            <a:off x="5029200" y="791085"/>
            <a:ext cx="2141724" cy="2376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r="9929"/>
          <a:stretch/>
        </p:blipFill>
        <p:spPr>
          <a:xfrm>
            <a:off x="4876800" y="4421443"/>
            <a:ext cx="1853685" cy="23201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5440436"/>
            <a:ext cx="1538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Илья Ватник,</a:t>
            </a:r>
          </a:p>
          <a:p>
            <a:r>
              <a:rPr lang="ru-RU" dirty="0" smtClean="0"/>
              <a:t>Руководитель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768720" y="3324950"/>
            <a:ext cx="2324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Тимур Валинуров,</a:t>
            </a:r>
          </a:p>
          <a:p>
            <a:r>
              <a:rPr lang="ru-RU" dirty="0" smtClean="0"/>
              <a:t>Зам. руковода, медик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302655" y="1517749"/>
            <a:ext cx="1876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Артем Палыч Ковалевский,</a:t>
            </a:r>
          </a:p>
          <a:p>
            <a:r>
              <a:rPr lang="en-US" dirty="0" smtClean="0"/>
              <a:t>GPS</a:t>
            </a:r>
            <a:r>
              <a:rPr lang="ru-RU" dirty="0" smtClean="0"/>
              <a:t>ник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957172" y="591600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Боря Попов,</a:t>
            </a:r>
          </a:p>
          <a:p>
            <a:r>
              <a:rPr lang="ru-RU" dirty="0" smtClean="0"/>
              <a:t>Рем.мастер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3471859"/>
            <a:ext cx="1870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Аня Примак,</a:t>
            </a:r>
          </a:p>
          <a:p>
            <a:r>
              <a:rPr lang="ru-RU" dirty="0" smtClean="0"/>
              <a:t>Завхоз, фотограф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109471" y="1517749"/>
            <a:ext cx="207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Мила Мурзинцева,</a:t>
            </a:r>
          </a:p>
          <a:p>
            <a:r>
              <a:rPr lang="ru-RU" dirty="0" smtClean="0"/>
              <a:t>летописец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5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1371600"/>
            <a:ext cx="9049531" cy="514106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Пройденный маршрут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8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795657" cy="5867400"/>
          </a:xfrm>
        </p:spPr>
      </p:pic>
    </p:spTree>
    <p:extLst>
      <p:ext uri="{BB962C8B-B14F-4D97-AF65-F5344CB8AC3E}">
        <p14:creationId xmlns:p14="http://schemas.microsoft.com/office/powerpoint/2010/main" val="1356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029"/>
            <a:ext cx="8229600" cy="1143000"/>
          </a:xfrm>
        </p:spPr>
        <p:txBody>
          <a:bodyPr/>
          <a:lstStyle/>
          <a:p>
            <a:r>
              <a:rPr lang="ru-RU" dirty="0" smtClean="0"/>
              <a:t>День 1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886200" y="3429000"/>
            <a:ext cx="111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Р. Тутугой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35350"/>
            <a:ext cx="8229600" cy="4525963"/>
          </a:xfrm>
        </p:spPr>
        <p:txBody>
          <a:bodyPr/>
          <a:lstStyle/>
          <a:p>
            <a:r>
              <a:rPr lang="ru-RU" dirty="0" smtClean="0"/>
              <a:t>Выезд в 3 ночи из Нска</a:t>
            </a:r>
          </a:p>
          <a:p>
            <a:r>
              <a:rPr lang="ru-RU" dirty="0" smtClean="0"/>
              <a:t>Артем Палыч ломается и чинится</a:t>
            </a:r>
          </a:p>
          <a:p>
            <a:r>
              <a:rPr lang="ru-RU" dirty="0" smtClean="0"/>
              <a:t>Машины оставляем в Рыбалке на базе,</a:t>
            </a:r>
          </a:p>
          <a:p>
            <a:r>
              <a:rPr lang="ru-RU" dirty="0" smtClean="0"/>
              <a:t>От Рыбалки до 751 км Чуйского тракта – на заказанном микроавтобусе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19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029"/>
            <a:ext cx="8229600" cy="1143000"/>
          </a:xfrm>
        </p:spPr>
        <p:txBody>
          <a:bodyPr/>
          <a:lstStyle/>
          <a:p>
            <a:r>
              <a:rPr lang="ru-RU" dirty="0" smtClean="0"/>
              <a:t>День 1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7620000" cy="5579532"/>
          </a:xfrm>
        </p:spPr>
      </p:pic>
      <p:sp>
        <p:nvSpPr>
          <p:cNvPr id="5" name="TextBox 4"/>
          <p:cNvSpPr txBox="1"/>
          <p:nvPr/>
        </p:nvSpPr>
        <p:spPr>
          <a:xfrm>
            <a:off x="3886200" y="3429000"/>
            <a:ext cx="111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Р. Тутугой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67000" y="3798332"/>
            <a:ext cx="1219200" cy="392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ru-RU" dirty="0" smtClean="0"/>
              <a:t>День 2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924800" cy="5802715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3581400" y="3429000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48629" y="3041525"/>
            <a:ext cx="111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Р. Тутугой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5213866"/>
            <a:ext cx="169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Радиалка </a:t>
            </a:r>
            <a:r>
              <a:rPr lang="en-GB" dirty="0" smtClean="0">
                <a:solidFill>
                  <a:schemeClr val="bg1"/>
                </a:solidFill>
              </a:rPr>
              <a:t>~2:30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276600" y="5398532"/>
            <a:ext cx="457200" cy="468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69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dirty="0" smtClean="0"/>
              <a:t>День 3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7467600" cy="5467943"/>
          </a:xfrm>
        </p:spPr>
      </p:pic>
      <p:sp>
        <p:nvSpPr>
          <p:cNvPr id="5" name="TextBox 4"/>
          <p:cNvSpPr txBox="1"/>
          <p:nvPr/>
        </p:nvSpPr>
        <p:spPr>
          <a:xfrm>
            <a:off x="3048000" y="2209800"/>
            <a:ext cx="113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Р. Сармай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552700" y="2579132"/>
            <a:ext cx="663121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60495">
            <a:off x="5207606" y="1610899"/>
            <a:ext cx="17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Салджар</a:t>
            </a:r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733800" y="2737366"/>
            <a:ext cx="228600" cy="1582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18856" y="2447151"/>
            <a:ext cx="67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обед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ru-RU" dirty="0" smtClean="0"/>
              <a:t>День 4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26610"/>
            <a:ext cx="7957407" cy="5826590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6612898" y="4419600"/>
            <a:ext cx="7239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56337" y="1535668"/>
            <a:ext cx="167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Пещера и обед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4071257"/>
            <a:ext cx="160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Р. Серкетайган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641435" y="19177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36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8200" y="1295400"/>
            <a:ext cx="6400800" cy="4267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1400" y="1295400"/>
            <a:ext cx="6400800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C:\!Foto\2016 Салджар\P10510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0" r="3996" b="50000"/>
          <a:stretch/>
        </p:blipFill>
        <p:spPr bwMode="auto">
          <a:xfrm>
            <a:off x="279400" y="152400"/>
            <a:ext cx="8657771" cy="479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03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Идея похода</a:t>
            </a:r>
          </a:p>
          <a:p>
            <a:r>
              <a:rPr lang="ru-RU" dirty="0" smtClean="0"/>
              <a:t>Поиск пещер и история алтайского спелеопоиска</a:t>
            </a:r>
          </a:p>
          <a:p>
            <a:r>
              <a:rPr lang="ru-RU" dirty="0" smtClean="0"/>
              <a:t>Команда </a:t>
            </a:r>
          </a:p>
          <a:p>
            <a:r>
              <a:rPr lang="ru-RU" dirty="0" smtClean="0"/>
              <a:t>Описание маршрута</a:t>
            </a:r>
          </a:p>
          <a:p>
            <a:r>
              <a:rPr lang="ru-RU" dirty="0" smtClean="0"/>
              <a:t>Выводы и планы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2271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8875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48200" y="2057400"/>
            <a:ext cx="46482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Тяга наружу</a:t>
            </a:r>
          </a:p>
          <a:p>
            <a:r>
              <a:rPr lang="ru-RU" dirty="0" smtClean="0"/>
              <a:t>В конце – восходящая узкая щель не менее 3 метров, объемы?</a:t>
            </a:r>
          </a:p>
          <a:p>
            <a:r>
              <a:rPr lang="ru-RU" dirty="0" smtClean="0"/>
              <a:t>Спит одинокая летучая мышка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126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День 5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8382000" cy="5172040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3048000" y="22860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05200" y="216262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П. Холодильник (?) и поле воронок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5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!Foto\2016 Салджар\P1061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" y="584200"/>
            <a:ext cx="902851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17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Воронки заметены, глубина 1,5 м, продушин нет. </a:t>
            </a:r>
          </a:p>
          <a:p>
            <a:r>
              <a:rPr lang="ru-RU" dirty="0" smtClean="0"/>
              <a:t>В скальниках – дырки, «продушины» размером в десятки сантиметров.</a:t>
            </a:r>
          </a:p>
          <a:p>
            <a:r>
              <a:rPr lang="ru-RU" dirty="0" smtClean="0"/>
              <a:t>На склоне перемежаются черные и светлые скальные выходы.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1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День 6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" y="1219200"/>
            <a:ext cx="9120873" cy="5181600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953000" y="3200400"/>
            <a:ext cx="129738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82738" y="4191000"/>
            <a:ext cx="185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Обед и радиалка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90" y="584597"/>
            <a:ext cx="9028510" cy="601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9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91" y="584597"/>
            <a:ext cx="9028507" cy="601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8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91" y="584597"/>
            <a:ext cx="9028507" cy="601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2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7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8382000" cy="5415430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638800" y="3200400"/>
            <a:ext cx="2286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38800" y="4038600"/>
            <a:ext cx="70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Обед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9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Идея похода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Активный отдых</a:t>
            </a:r>
          </a:p>
          <a:p>
            <a:pPr lvl="1"/>
            <a:r>
              <a:rPr lang="ru-RU" dirty="0" smtClean="0"/>
              <a:t>Природа</a:t>
            </a:r>
          </a:p>
          <a:p>
            <a:pPr lvl="1"/>
            <a:r>
              <a:rPr lang="ru-RU" dirty="0" smtClean="0"/>
              <a:t>Физические нагрузки</a:t>
            </a:r>
          </a:p>
          <a:p>
            <a:pPr lvl="1"/>
            <a:r>
              <a:rPr lang="ru-RU" dirty="0" smtClean="0"/>
              <a:t>Хорошая компания</a:t>
            </a:r>
          </a:p>
          <a:p>
            <a:r>
              <a:rPr lang="ru-RU" dirty="0"/>
              <a:t>Поиск пещер на редко посещяемом карстовом </a:t>
            </a:r>
            <a:r>
              <a:rPr lang="ru-RU" dirty="0" smtClean="0"/>
              <a:t>участке</a:t>
            </a:r>
          </a:p>
          <a:p>
            <a:r>
              <a:rPr lang="ru-RU" dirty="0" smtClean="0"/>
              <a:t>Повышение спортивного мастерства</a:t>
            </a:r>
          </a:p>
          <a:p>
            <a:pPr lvl="1"/>
            <a:r>
              <a:rPr lang="ru-RU" dirty="0" smtClean="0"/>
              <a:t>Поход 1 к.с.</a:t>
            </a:r>
          </a:p>
        </p:txBody>
      </p:sp>
    </p:spTree>
    <p:extLst>
      <p:ext uri="{BB962C8B-B14F-4D97-AF65-F5344CB8AC3E}">
        <p14:creationId xmlns:p14="http://schemas.microsoft.com/office/powerpoint/2010/main" val="12828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685800"/>
            <a:ext cx="8991600" cy="5994400"/>
          </a:xfrm>
        </p:spPr>
      </p:pic>
    </p:spTree>
    <p:extLst>
      <p:ext uri="{BB962C8B-B14F-4D97-AF65-F5344CB8AC3E}">
        <p14:creationId xmlns:p14="http://schemas.microsoft.com/office/powerpoint/2010/main" val="28798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3" y="152400"/>
            <a:ext cx="9029697" cy="6019797"/>
          </a:xfrm>
        </p:spPr>
      </p:pic>
      <p:sp>
        <p:nvSpPr>
          <p:cNvPr id="2" name="TextBox 1"/>
          <p:cNvSpPr txBox="1"/>
          <p:nvPr/>
        </p:nvSpPr>
        <p:spPr>
          <a:xfrm>
            <a:off x="228600" y="6368534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Лыжи не снимаем до последнего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796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1600200"/>
            <a:ext cx="29718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Ночью – доехали до Рыбалки </a:t>
            </a:r>
          </a:p>
          <a:p>
            <a:r>
              <a:rPr lang="ru-RU" dirty="0" smtClean="0"/>
              <a:t>Баня и ночевка на базе</a:t>
            </a:r>
          </a:p>
          <a:p>
            <a:r>
              <a:rPr lang="ru-RU" dirty="0" smtClean="0"/>
              <a:t>Следующий день – на машинах домой</a:t>
            </a:r>
            <a:endParaRPr lang="en-GB" dirty="0"/>
          </a:p>
        </p:txBody>
      </p:sp>
      <p:pic>
        <p:nvPicPr>
          <p:cNvPr id="13314" name="Picture 2" descr="C:\!Foto\2016 Салджар\P1081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752600"/>
            <a:ext cx="5486400" cy="365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3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 и планы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524000"/>
            <a:ext cx="3276600" cy="452596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Ненайденные пещеры есть!</a:t>
            </a:r>
          </a:p>
          <a:p>
            <a:pPr marL="0" indent="0">
              <a:buNone/>
            </a:pPr>
            <a:r>
              <a:rPr lang="ru-RU" dirty="0" smtClean="0"/>
              <a:t>Планы:</a:t>
            </a:r>
          </a:p>
          <a:p>
            <a:r>
              <a:rPr lang="ru-RU" dirty="0" smtClean="0"/>
              <a:t>Междуречье Сумульта – Кадрин + сплав по Сумульте(пешеводный)</a:t>
            </a:r>
          </a:p>
          <a:p>
            <a:r>
              <a:rPr lang="ru-RU" dirty="0"/>
              <a:t>Среднее течение Кадрина (пешка)</a:t>
            </a:r>
          </a:p>
          <a:p>
            <a:endParaRPr lang="en-GB" dirty="0"/>
          </a:p>
        </p:txBody>
      </p:sp>
      <p:pic>
        <p:nvPicPr>
          <p:cNvPr id="4" name="Picture 2" descr="http://www.nskdiggers.ru/archive/maksimov1993/map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143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7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609790" cy="5562600"/>
          </a:xfrm>
        </p:spPr>
      </p:pic>
    </p:spTree>
    <p:extLst>
      <p:ext uri="{BB962C8B-B14F-4D97-AF65-F5344CB8AC3E}">
        <p14:creationId xmlns:p14="http://schemas.microsoft.com/office/powerpoint/2010/main" val="307140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Нитка: </a:t>
            </a:r>
            <a:r>
              <a:rPr lang="en-US" dirty="0" err="1" smtClean="0"/>
              <a:t>Стрелка</a:t>
            </a:r>
            <a:r>
              <a:rPr lang="en-US" dirty="0" smtClean="0"/>
              <a:t> </a:t>
            </a:r>
            <a:r>
              <a:rPr lang="en-US" dirty="0"/>
              <a:t>р. </a:t>
            </a:r>
            <a:r>
              <a:rPr lang="en-US" dirty="0" err="1"/>
              <a:t>Тутугой</a:t>
            </a:r>
            <a:r>
              <a:rPr lang="en-US" dirty="0"/>
              <a:t> и р. </a:t>
            </a:r>
            <a:r>
              <a:rPr lang="en-US" dirty="0" err="1"/>
              <a:t>Чуя</a:t>
            </a:r>
            <a:r>
              <a:rPr lang="en-US" dirty="0"/>
              <a:t> (751 </a:t>
            </a:r>
            <a:r>
              <a:rPr lang="en-US" dirty="0" err="1"/>
              <a:t>км</a:t>
            </a:r>
            <a:r>
              <a:rPr lang="en-US" dirty="0"/>
              <a:t> М-52) – р. </a:t>
            </a:r>
            <a:r>
              <a:rPr lang="en-US" dirty="0" err="1"/>
              <a:t>Тутугой</a:t>
            </a:r>
            <a:r>
              <a:rPr lang="en-US" dirty="0"/>
              <a:t> –р. </a:t>
            </a:r>
            <a:r>
              <a:rPr lang="en-US" dirty="0" err="1"/>
              <a:t>Сармай</a:t>
            </a:r>
            <a:r>
              <a:rPr lang="en-US" dirty="0"/>
              <a:t>–р. </a:t>
            </a:r>
            <a:r>
              <a:rPr lang="en-US" dirty="0" err="1"/>
              <a:t>Серкетайган</a:t>
            </a:r>
            <a:r>
              <a:rPr lang="en-US" dirty="0"/>
              <a:t> – </a:t>
            </a:r>
            <a:r>
              <a:rPr lang="en-US" dirty="0" err="1"/>
              <a:t>Хр</a:t>
            </a:r>
            <a:r>
              <a:rPr lang="en-US" dirty="0"/>
              <a:t>. </a:t>
            </a:r>
            <a:r>
              <a:rPr lang="en-US" dirty="0" err="1"/>
              <a:t>Салджар</a:t>
            </a:r>
            <a:r>
              <a:rPr lang="en-US" dirty="0"/>
              <a:t> (</a:t>
            </a:r>
            <a:r>
              <a:rPr lang="en-US" dirty="0" err="1"/>
              <a:t>вершина</a:t>
            </a:r>
            <a:r>
              <a:rPr lang="en-US" dirty="0"/>
              <a:t> 2125) – </a:t>
            </a:r>
            <a:r>
              <a:rPr lang="ru-RU" dirty="0" smtClean="0"/>
              <a:t>исток р. Тойлюарт </a:t>
            </a:r>
            <a:r>
              <a:rPr lang="en-US" dirty="0" smtClean="0"/>
              <a:t>– </a:t>
            </a:r>
            <a:r>
              <a:rPr lang="en-US" dirty="0"/>
              <a:t>р. </a:t>
            </a:r>
            <a:r>
              <a:rPr lang="en-US" dirty="0" err="1"/>
              <a:t>Верх</a:t>
            </a:r>
            <a:r>
              <a:rPr lang="en-US" dirty="0"/>
              <a:t>. </a:t>
            </a:r>
            <a:r>
              <a:rPr lang="en-US" dirty="0" err="1"/>
              <a:t>Карасу</a:t>
            </a:r>
            <a:r>
              <a:rPr lang="en-US" dirty="0"/>
              <a:t> –р. </a:t>
            </a:r>
            <a:r>
              <a:rPr lang="en-US" dirty="0" err="1"/>
              <a:t>Иня</a:t>
            </a:r>
            <a:r>
              <a:rPr lang="en-US" dirty="0"/>
              <a:t> – </a:t>
            </a:r>
            <a:r>
              <a:rPr lang="en-US" dirty="0" err="1"/>
              <a:t>пос</a:t>
            </a:r>
            <a:r>
              <a:rPr lang="en-US" dirty="0"/>
              <a:t>. </a:t>
            </a:r>
            <a:r>
              <a:rPr lang="en-US" dirty="0" err="1" smtClean="0"/>
              <a:t>Иня</a:t>
            </a:r>
            <a:endParaRPr lang="ru-RU" dirty="0" smtClean="0"/>
          </a:p>
          <a:p>
            <a:r>
              <a:rPr lang="ru-RU" dirty="0"/>
              <a:t>Протяженность активной части похода П =83 км (по </a:t>
            </a:r>
            <a:r>
              <a:rPr lang="en-GB" dirty="0"/>
              <a:t>GPS</a:t>
            </a:r>
            <a:r>
              <a:rPr lang="en-US" dirty="0"/>
              <a:t>, </a:t>
            </a:r>
            <a:r>
              <a:rPr lang="ru-RU" dirty="0"/>
              <a:t>с учетом радиальных выходов в один конец. Длина трека по </a:t>
            </a:r>
            <a:r>
              <a:rPr lang="en-GB" dirty="0"/>
              <a:t>Google Earth – </a:t>
            </a:r>
            <a:r>
              <a:rPr lang="ru-RU" dirty="0"/>
              <a:t>79</a:t>
            </a:r>
            <a:r>
              <a:rPr lang="en-GB" dirty="0"/>
              <a:t> </a:t>
            </a:r>
            <a:r>
              <a:rPr lang="ru-RU" dirty="0"/>
              <a:t>км, по </a:t>
            </a:r>
            <a:r>
              <a:rPr lang="en-GB" dirty="0"/>
              <a:t>SAS Planet – 90 </a:t>
            </a:r>
            <a:r>
              <a:rPr lang="ru-RU" dirty="0"/>
              <a:t>км</a:t>
            </a:r>
            <a:r>
              <a:rPr lang="ru-RU" dirty="0" smtClean="0"/>
              <a:t>). </a:t>
            </a:r>
            <a:r>
              <a:rPr lang="en-GB" dirty="0" smtClean="0"/>
              <a:t>B</a:t>
            </a:r>
            <a:r>
              <a:rPr lang="ru-RU" dirty="0" smtClean="0"/>
              <a:t>- </a:t>
            </a:r>
            <a:r>
              <a:rPr lang="ru-RU" dirty="0"/>
              <a:t>общий перепад высот без учета перепада меньше </a:t>
            </a:r>
            <a:r>
              <a:rPr lang="ru-RU" dirty="0" smtClean="0"/>
              <a:t>100м=0,57+0,9+0,23+0,42+0,1+0,2=2</a:t>
            </a:r>
            <a:r>
              <a:rPr lang="en-GB" dirty="0" smtClean="0"/>
              <a:t>.</a:t>
            </a:r>
            <a:r>
              <a:rPr lang="ru-RU" dirty="0" smtClean="0"/>
              <a:t>4 км</a:t>
            </a:r>
            <a:r>
              <a:rPr lang="en-GB" dirty="0"/>
              <a:t> </a:t>
            </a:r>
            <a:r>
              <a:rPr lang="ru-RU" dirty="0" smtClean="0"/>
              <a:t>Эквивалентная </a:t>
            </a:r>
            <a:r>
              <a:rPr lang="ru-RU" dirty="0"/>
              <a:t>протяженность ЭП=83+5*2,4=</a:t>
            </a:r>
            <a:r>
              <a:rPr lang="ru-RU" b="1" dirty="0"/>
              <a:t>95</a:t>
            </a:r>
            <a:r>
              <a:rPr lang="ru-RU" dirty="0"/>
              <a:t> </a:t>
            </a:r>
            <a:r>
              <a:rPr lang="ru-RU" dirty="0" smtClean="0"/>
              <a:t>км</a:t>
            </a:r>
          </a:p>
          <a:p>
            <a:r>
              <a:rPr lang="ru-RU" dirty="0" smtClean="0"/>
              <a:t>Количество ходовых дней – 7. </a:t>
            </a:r>
            <a:endParaRPr lang="en-GB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9820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895600"/>
            <a:ext cx="4648200" cy="6858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Спасибо за внимание!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Где искать пещеры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Любые:</a:t>
            </a:r>
          </a:p>
          <a:p>
            <a:r>
              <a:rPr lang="ru-RU" dirty="0" smtClean="0"/>
              <a:t>В карстующихся породах (на Алтае - известняки)</a:t>
            </a:r>
          </a:p>
          <a:p>
            <a:pPr marL="0" indent="0">
              <a:buNone/>
            </a:pPr>
            <a:r>
              <a:rPr lang="ru-RU" dirty="0" smtClean="0"/>
              <a:t>Большие:</a:t>
            </a:r>
          </a:p>
          <a:p>
            <a:r>
              <a:rPr lang="ru-RU" dirty="0" smtClean="0"/>
              <a:t>В крупных массивах карста</a:t>
            </a:r>
          </a:p>
          <a:p>
            <a:pPr marL="0" indent="0">
              <a:buNone/>
            </a:pPr>
            <a:r>
              <a:rPr lang="ru-RU" dirty="0" smtClean="0"/>
              <a:t>Глубокие:</a:t>
            </a:r>
          </a:p>
          <a:p>
            <a:r>
              <a:rPr lang="ru-RU" dirty="0" smtClean="0"/>
              <a:t>С большим превышением над базисом эрозии (уровень водотока, собирающего воду с массива)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b="1" dirty="0" smtClean="0"/>
              <a:t>Там, где мало искали</a:t>
            </a:r>
          </a:p>
        </p:txBody>
      </p:sp>
    </p:spTree>
    <p:extLst>
      <p:ext uri="{BB962C8B-B14F-4D97-AF65-F5344CB8AC3E}">
        <p14:creationId xmlns:p14="http://schemas.microsoft.com/office/powerpoint/2010/main" val="42396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skdiggers.ru/archive/maksimov1993/map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685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24255" y="5389970"/>
            <a:ext cx="1905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</a:t>
            </a:r>
            <a:r>
              <a:rPr lang="ru-RU" dirty="0"/>
              <a:t>. М. Максимов, "Карст и пещеры центра Горного Алтая," Свет </a:t>
            </a:r>
            <a:r>
              <a:rPr lang="ru-RU" b="1" dirty="0"/>
              <a:t>4</a:t>
            </a:r>
            <a:r>
              <a:rPr lang="ru-RU" dirty="0"/>
              <a:t>, 20 (1993).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Карстовые участки центрального Алтая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4572000" y="2963871"/>
            <a:ext cx="4572000" cy="998529"/>
            <a:chOff x="4572000" y="2963871"/>
            <a:chExt cx="4572000" cy="99852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4572000" y="3276600"/>
              <a:ext cx="121920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638800" y="2963871"/>
              <a:ext cx="3505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Максимов - </a:t>
              </a:r>
              <a:r>
                <a:rPr lang="ru-RU" dirty="0"/>
                <a:t>1990-1993</a:t>
              </a:r>
            </a:p>
            <a:p>
              <a:r>
                <a:rPr lang="ru-RU" dirty="0" smtClean="0"/>
                <a:t>Кедр, Новосибирские диггеры – 2010-2011</a:t>
              </a:r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14800" y="1950487"/>
            <a:ext cx="4551218" cy="1326113"/>
            <a:chOff x="4114800" y="1950487"/>
            <a:chExt cx="4551218" cy="1326113"/>
          </a:xfrm>
        </p:grpSpPr>
        <p:sp>
          <p:nvSpPr>
            <p:cNvPr id="10" name="TextBox 9"/>
            <p:cNvSpPr txBox="1"/>
            <p:nvPr/>
          </p:nvSpPr>
          <p:spPr>
            <a:xfrm>
              <a:off x="5160818" y="1950487"/>
              <a:ext cx="3505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Максимов – 1990-1993</a:t>
              </a:r>
            </a:p>
            <a:p>
              <a:r>
                <a:rPr lang="ru-RU" dirty="0" smtClean="0"/>
                <a:t>Кедр, Новосибирские диггеры – 2015</a:t>
              </a:r>
              <a:endParaRPr lang="en-GB" dirty="0"/>
            </a:p>
          </p:txBody>
        </p:sp>
        <p:cxnSp>
          <p:nvCxnSpPr>
            <p:cNvPr id="11" name="Straight Arrow Connector 10"/>
            <p:cNvCxnSpPr>
              <a:stCxn id="10" idx="1"/>
            </p:cNvCxnSpPr>
            <p:nvPr/>
          </p:nvCxnSpPr>
          <p:spPr>
            <a:xfrm flipH="1">
              <a:off x="4114800" y="2412152"/>
              <a:ext cx="1046018" cy="8644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581400" y="4114800"/>
            <a:ext cx="3810000" cy="902732"/>
            <a:chOff x="3581400" y="4114800"/>
            <a:chExt cx="3810000" cy="902732"/>
          </a:xfrm>
        </p:grpSpPr>
        <p:sp>
          <p:nvSpPr>
            <p:cNvPr id="13" name="Rectangle 12"/>
            <p:cNvSpPr/>
            <p:nvPr/>
          </p:nvSpPr>
          <p:spPr>
            <a:xfrm>
              <a:off x="4955412" y="4648200"/>
              <a:ext cx="24359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Максимов – 1990-1993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3733800" y="4473833"/>
              <a:ext cx="1221612" cy="3590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3581400" y="4114800"/>
              <a:ext cx="1579418" cy="7180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747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!WorkFolder\FreeTime\Skiing\2016 Saldzhar\Для Презентации\Кар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458200" cy="486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69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Воронки на космоснимках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12397" r="26254" b="11075"/>
          <a:stretch/>
        </p:blipFill>
        <p:spPr bwMode="auto">
          <a:xfrm>
            <a:off x="3352800" y="3124200"/>
            <a:ext cx="5611091" cy="346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12405" r="25829" b="14110"/>
          <a:stretch/>
        </p:blipFill>
        <p:spPr bwMode="auto">
          <a:xfrm>
            <a:off x="27709" y="1295400"/>
            <a:ext cx="5351879" cy="322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53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Задачи на Салджарском карстовом участке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Поиск продушин в воронках</a:t>
            </a:r>
          </a:p>
          <a:p>
            <a:r>
              <a:rPr lang="ru-RU" dirty="0" smtClean="0"/>
              <a:t>Поиск продушин в скальных выходах</a:t>
            </a:r>
          </a:p>
          <a:p>
            <a:r>
              <a:rPr lang="ru-RU" dirty="0" smtClean="0"/>
              <a:t>Посещение п. Холодильник, п. Айлагушская</a:t>
            </a:r>
          </a:p>
          <a:p>
            <a:r>
              <a:rPr lang="ru-RU" dirty="0" smtClean="0"/>
              <a:t>Поиск двух ненайденных экспедициями Максимова пещер</a:t>
            </a:r>
          </a:p>
        </p:txBody>
      </p:sp>
    </p:spTree>
    <p:extLst>
      <p:ext uri="{BB962C8B-B14F-4D97-AF65-F5344CB8AC3E}">
        <p14:creationId xmlns:p14="http://schemas.microsoft.com/office/powerpoint/2010/main" val="423414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63606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План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9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504</Words>
  <Application>Microsoft Office PowerPoint</Application>
  <PresentationFormat>On-screen Show (4:3)</PresentationFormat>
  <Paragraphs>98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Лыжный спелеопоиск по хребту Салджар (Центральный Алтай)</vt:lpstr>
      <vt:lpstr>Содержание</vt:lpstr>
      <vt:lpstr>Идея похода</vt:lpstr>
      <vt:lpstr>Где искать пещеры</vt:lpstr>
      <vt:lpstr>Карстовые участки центрального Алтая</vt:lpstr>
      <vt:lpstr>PowerPoint Presentation</vt:lpstr>
      <vt:lpstr>Воронки на космоснимках</vt:lpstr>
      <vt:lpstr>Задачи на Салджарском карстовом участке</vt:lpstr>
      <vt:lpstr>План</vt:lpstr>
      <vt:lpstr>Команда</vt:lpstr>
      <vt:lpstr>PowerPoint Presentation</vt:lpstr>
      <vt:lpstr>PowerPoint Presentation</vt:lpstr>
      <vt:lpstr>День 1</vt:lpstr>
      <vt:lpstr>День 1</vt:lpstr>
      <vt:lpstr>День 2</vt:lpstr>
      <vt:lpstr>День 3</vt:lpstr>
      <vt:lpstr>День 4</vt:lpstr>
      <vt:lpstr>PowerPoint Presentation</vt:lpstr>
      <vt:lpstr>PowerPoint Presentation</vt:lpstr>
      <vt:lpstr>PowerPoint Presentation</vt:lpstr>
      <vt:lpstr>День 5</vt:lpstr>
      <vt:lpstr>PowerPoint Presentation</vt:lpstr>
      <vt:lpstr>PowerPoint Presentation</vt:lpstr>
      <vt:lpstr>PowerPoint Presentation</vt:lpstr>
      <vt:lpstr>День 6</vt:lpstr>
      <vt:lpstr>PowerPoint Presentation</vt:lpstr>
      <vt:lpstr>PowerPoint Presentation</vt:lpstr>
      <vt:lpstr>PowerPoint Presentation</vt:lpstr>
      <vt:lpstr>День 7</vt:lpstr>
      <vt:lpstr>PowerPoint Presentation</vt:lpstr>
      <vt:lpstr>PowerPoint Presentation</vt:lpstr>
      <vt:lpstr>PowerPoint Presentation</vt:lpstr>
      <vt:lpstr>Выводы и планы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Лыжный спелеопоиск по хребту Салджар (Центральный Алтай)</dc:title>
  <dc:creator>Vatnik, Ilya</dc:creator>
  <cp:lastModifiedBy>Ilya</cp:lastModifiedBy>
  <cp:revision>98</cp:revision>
  <dcterms:created xsi:type="dcterms:W3CDTF">2006-08-16T00:00:00Z</dcterms:created>
  <dcterms:modified xsi:type="dcterms:W3CDTF">2016-02-10T05:30:42Z</dcterms:modified>
</cp:coreProperties>
</file>